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13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B82EC-D278-6A42-829E-BFCB64CE52C7}" type="datetimeFigureOut">
              <a:rPr lang="pt-BR" smtClean="0"/>
              <a:t>9/30/14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8C41D-3E19-2C45-840A-B039157EA62A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00100" y="838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Oval 4"/>
          <p:cNvSpPr/>
          <p:nvPr/>
        </p:nvSpPr>
        <p:spPr>
          <a:xfrm>
            <a:off x="1181100" y="838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Oval 5"/>
          <p:cNvSpPr/>
          <p:nvPr/>
        </p:nvSpPr>
        <p:spPr>
          <a:xfrm>
            <a:off x="1562100" y="838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1905000" y="838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2286000" y="838200"/>
            <a:ext cx="228600" cy="228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Oval 9"/>
          <p:cNvSpPr/>
          <p:nvPr/>
        </p:nvSpPr>
        <p:spPr>
          <a:xfrm>
            <a:off x="800100" y="1219200"/>
            <a:ext cx="228600" cy="228600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Oval 10"/>
          <p:cNvSpPr/>
          <p:nvPr/>
        </p:nvSpPr>
        <p:spPr>
          <a:xfrm>
            <a:off x="1181100" y="1219200"/>
            <a:ext cx="228600" cy="228600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Oval 11"/>
          <p:cNvSpPr/>
          <p:nvPr/>
        </p:nvSpPr>
        <p:spPr>
          <a:xfrm>
            <a:off x="1562100" y="1219200"/>
            <a:ext cx="228600" cy="228600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val 12"/>
          <p:cNvSpPr/>
          <p:nvPr/>
        </p:nvSpPr>
        <p:spPr>
          <a:xfrm>
            <a:off x="1905000" y="1219200"/>
            <a:ext cx="228600" cy="228600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Oval 15"/>
          <p:cNvSpPr/>
          <p:nvPr/>
        </p:nvSpPr>
        <p:spPr>
          <a:xfrm>
            <a:off x="762000" y="1600200"/>
            <a:ext cx="228600" cy="228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Oval 16"/>
          <p:cNvSpPr/>
          <p:nvPr/>
        </p:nvSpPr>
        <p:spPr>
          <a:xfrm>
            <a:off x="1143000" y="1600200"/>
            <a:ext cx="228600" cy="228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Oval 17"/>
          <p:cNvSpPr/>
          <p:nvPr/>
        </p:nvSpPr>
        <p:spPr>
          <a:xfrm>
            <a:off x="1524000" y="1600200"/>
            <a:ext cx="228600" cy="228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Oval 18"/>
          <p:cNvSpPr/>
          <p:nvPr/>
        </p:nvSpPr>
        <p:spPr>
          <a:xfrm>
            <a:off x="1866900" y="1600200"/>
            <a:ext cx="228600" cy="228600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Oval 20"/>
          <p:cNvSpPr/>
          <p:nvPr/>
        </p:nvSpPr>
        <p:spPr>
          <a:xfrm>
            <a:off x="762000" y="1981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Oval 21"/>
          <p:cNvSpPr/>
          <p:nvPr/>
        </p:nvSpPr>
        <p:spPr>
          <a:xfrm>
            <a:off x="1143000" y="1981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Oval 22"/>
          <p:cNvSpPr/>
          <p:nvPr/>
        </p:nvSpPr>
        <p:spPr>
          <a:xfrm>
            <a:off x="1524000" y="1981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ctangle 25"/>
          <p:cNvSpPr/>
          <p:nvPr/>
        </p:nvSpPr>
        <p:spPr>
          <a:xfrm>
            <a:off x="800100" y="304800"/>
            <a:ext cx="2286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Isosceles Triangle 26"/>
          <p:cNvSpPr/>
          <p:nvPr/>
        </p:nvSpPr>
        <p:spPr>
          <a:xfrm>
            <a:off x="762000" y="2590800"/>
            <a:ext cx="228600" cy="228600"/>
          </a:xfrm>
          <a:prstGeom prst="triangl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Isosceles Triangle 27"/>
          <p:cNvSpPr/>
          <p:nvPr/>
        </p:nvSpPr>
        <p:spPr>
          <a:xfrm>
            <a:off x="1066800" y="2590800"/>
            <a:ext cx="228600" cy="228600"/>
          </a:xfrm>
          <a:prstGeom prst="triangl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Isosceles Triangle 28"/>
          <p:cNvSpPr/>
          <p:nvPr/>
        </p:nvSpPr>
        <p:spPr>
          <a:xfrm>
            <a:off x="1371600" y="2590800"/>
            <a:ext cx="228600" cy="228600"/>
          </a:xfrm>
          <a:prstGeom prst="triangl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Isosceles Triangle 29"/>
          <p:cNvSpPr/>
          <p:nvPr/>
        </p:nvSpPr>
        <p:spPr>
          <a:xfrm>
            <a:off x="1752600" y="2590800"/>
            <a:ext cx="228600" cy="228600"/>
          </a:xfrm>
          <a:prstGeom prst="triangl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Isosceles Triangle 30"/>
          <p:cNvSpPr/>
          <p:nvPr/>
        </p:nvSpPr>
        <p:spPr>
          <a:xfrm>
            <a:off x="2133600" y="2590800"/>
            <a:ext cx="228600" cy="228600"/>
          </a:xfrm>
          <a:prstGeom prst="triangl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Isosceles Triangle 31"/>
          <p:cNvSpPr/>
          <p:nvPr/>
        </p:nvSpPr>
        <p:spPr>
          <a:xfrm>
            <a:off x="2438400" y="2590800"/>
            <a:ext cx="228600" cy="228600"/>
          </a:xfrm>
          <a:prstGeom prst="triangl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Isosceles Triangle 32"/>
          <p:cNvSpPr/>
          <p:nvPr/>
        </p:nvSpPr>
        <p:spPr>
          <a:xfrm>
            <a:off x="2743200" y="2590800"/>
            <a:ext cx="228600" cy="228600"/>
          </a:xfrm>
          <a:prstGeom prst="triangl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Donut 33"/>
          <p:cNvSpPr/>
          <p:nvPr/>
        </p:nvSpPr>
        <p:spPr>
          <a:xfrm>
            <a:off x="685800" y="32004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5" name="Donut 34"/>
          <p:cNvSpPr/>
          <p:nvPr/>
        </p:nvSpPr>
        <p:spPr>
          <a:xfrm>
            <a:off x="6324600" y="31242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6" name="Donut 35"/>
          <p:cNvSpPr/>
          <p:nvPr/>
        </p:nvSpPr>
        <p:spPr>
          <a:xfrm>
            <a:off x="5791200" y="31623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7" name="Donut 36"/>
          <p:cNvSpPr/>
          <p:nvPr/>
        </p:nvSpPr>
        <p:spPr>
          <a:xfrm>
            <a:off x="5105400" y="31623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8" name="Donut 37"/>
          <p:cNvSpPr/>
          <p:nvPr/>
        </p:nvSpPr>
        <p:spPr>
          <a:xfrm>
            <a:off x="1181100" y="32004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Donut 38"/>
          <p:cNvSpPr/>
          <p:nvPr/>
        </p:nvSpPr>
        <p:spPr>
          <a:xfrm>
            <a:off x="1714500" y="32004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2247900" y="31242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1" name="Donut 40"/>
          <p:cNvSpPr/>
          <p:nvPr/>
        </p:nvSpPr>
        <p:spPr>
          <a:xfrm>
            <a:off x="2781300" y="31242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2" name="Donut 41"/>
          <p:cNvSpPr/>
          <p:nvPr/>
        </p:nvSpPr>
        <p:spPr>
          <a:xfrm>
            <a:off x="3352800" y="31242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3" name="Donut 42"/>
          <p:cNvSpPr/>
          <p:nvPr/>
        </p:nvSpPr>
        <p:spPr>
          <a:xfrm>
            <a:off x="3886200" y="31242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>
            <a:off x="4419600" y="3124200"/>
            <a:ext cx="381000" cy="381000"/>
          </a:xfrm>
          <a:prstGeom prst="donu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5" name="Regular Pentagon 44"/>
          <p:cNvSpPr/>
          <p:nvPr/>
        </p:nvSpPr>
        <p:spPr>
          <a:xfrm>
            <a:off x="3733800" y="533400"/>
            <a:ext cx="304800" cy="304800"/>
          </a:xfrm>
          <a:prstGeom prst="pentago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6" name="Regular Pentagon 45"/>
          <p:cNvSpPr/>
          <p:nvPr/>
        </p:nvSpPr>
        <p:spPr>
          <a:xfrm>
            <a:off x="4191000" y="533400"/>
            <a:ext cx="304800" cy="304800"/>
          </a:xfrm>
          <a:prstGeom prst="pentagon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7" name="Regular Pentagon 46"/>
          <p:cNvSpPr/>
          <p:nvPr/>
        </p:nvSpPr>
        <p:spPr>
          <a:xfrm>
            <a:off x="3733800" y="914400"/>
            <a:ext cx="304800" cy="304800"/>
          </a:xfrm>
          <a:prstGeom prst="pent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Regular Pentagon 47"/>
          <p:cNvSpPr/>
          <p:nvPr/>
        </p:nvSpPr>
        <p:spPr>
          <a:xfrm>
            <a:off x="4191000" y="914400"/>
            <a:ext cx="304800" cy="304800"/>
          </a:xfrm>
          <a:prstGeom prst="pent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9" name="Regular Pentagon 48"/>
          <p:cNvSpPr/>
          <p:nvPr/>
        </p:nvSpPr>
        <p:spPr>
          <a:xfrm>
            <a:off x="4648200" y="914400"/>
            <a:ext cx="304800" cy="304800"/>
          </a:xfrm>
          <a:prstGeom prst="pent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0" name="Regular Pentagon 49"/>
          <p:cNvSpPr/>
          <p:nvPr/>
        </p:nvSpPr>
        <p:spPr>
          <a:xfrm>
            <a:off x="5105400" y="914400"/>
            <a:ext cx="304800" cy="304800"/>
          </a:xfrm>
          <a:prstGeom prst="pentagon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1" name="Regular Pentagon 50"/>
          <p:cNvSpPr/>
          <p:nvPr/>
        </p:nvSpPr>
        <p:spPr>
          <a:xfrm>
            <a:off x="3733800" y="1371600"/>
            <a:ext cx="304800" cy="304800"/>
          </a:xfrm>
          <a:prstGeom prst="pentag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2" name="Regular Pentagon 51"/>
          <p:cNvSpPr/>
          <p:nvPr/>
        </p:nvSpPr>
        <p:spPr>
          <a:xfrm>
            <a:off x="4191000" y="1371600"/>
            <a:ext cx="304800" cy="304800"/>
          </a:xfrm>
          <a:prstGeom prst="pentag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3" name="Regular Pentagon 52"/>
          <p:cNvSpPr/>
          <p:nvPr/>
        </p:nvSpPr>
        <p:spPr>
          <a:xfrm>
            <a:off x="4648200" y="1371600"/>
            <a:ext cx="304800" cy="304800"/>
          </a:xfrm>
          <a:prstGeom prst="pentag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Hexagon 55"/>
          <p:cNvSpPr/>
          <p:nvPr/>
        </p:nvSpPr>
        <p:spPr>
          <a:xfrm>
            <a:off x="609600" y="38862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Hexagon 56"/>
          <p:cNvSpPr/>
          <p:nvPr/>
        </p:nvSpPr>
        <p:spPr>
          <a:xfrm>
            <a:off x="5410200" y="38862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Hexagon 57"/>
          <p:cNvSpPr/>
          <p:nvPr/>
        </p:nvSpPr>
        <p:spPr>
          <a:xfrm>
            <a:off x="5905500" y="38862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Hexagon 58"/>
          <p:cNvSpPr/>
          <p:nvPr/>
        </p:nvSpPr>
        <p:spPr>
          <a:xfrm>
            <a:off x="4076700" y="45720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Hexagon 59"/>
          <p:cNvSpPr/>
          <p:nvPr/>
        </p:nvSpPr>
        <p:spPr>
          <a:xfrm>
            <a:off x="4629150" y="45720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Hexagon 60"/>
          <p:cNvSpPr/>
          <p:nvPr/>
        </p:nvSpPr>
        <p:spPr>
          <a:xfrm>
            <a:off x="1276350" y="38862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Hexagon 61"/>
          <p:cNvSpPr/>
          <p:nvPr/>
        </p:nvSpPr>
        <p:spPr>
          <a:xfrm>
            <a:off x="4743450" y="38862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Hexagon 62"/>
          <p:cNvSpPr/>
          <p:nvPr/>
        </p:nvSpPr>
        <p:spPr>
          <a:xfrm>
            <a:off x="1771650" y="38862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Hexagon 63"/>
          <p:cNvSpPr/>
          <p:nvPr/>
        </p:nvSpPr>
        <p:spPr>
          <a:xfrm>
            <a:off x="2381250" y="39624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Hexagon 64"/>
          <p:cNvSpPr/>
          <p:nvPr/>
        </p:nvSpPr>
        <p:spPr>
          <a:xfrm>
            <a:off x="3048000" y="38862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Hexagon 65"/>
          <p:cNvSpPr/>
          <p:nvPr/>
        </p:nvSpPr>
        <p:spPr>
          <a:xfrm>
            <a:off x="3543300" y="38862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Hexagon 66"/>
          <p:cNvSpPr/>
          <p:nvPr/>
        </p:nvSpPr>
        <p:spPr>
          <a:xfrm>
            <a:off x="4210050" y="39624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Hexagon 67"/>
          <p:cNvSpPr/>
          <p:nvPr/>
        </p:nvSpPr>
        <p:spPr>
          <a:xfrm>
            <a:off x="609600" y="45720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Hexagon 68"/>
          <p:cNvSpPr/>
          <p:nvPr/>
        </p:nvSpPr>
        <p:spPr>
          <a:xfrm>
            <a:off x="1162050" y="46101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Hexagon 69"/>
          <p:cNvSpPr/>
          <p:nvPr/>
        </p:nvSpPr>
        <p:spPr>
          <a:xfrm>
            <a:off x="1714500" y="45720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Hexagon 70"/>
          <p:cNvSpPr/>
          <p:nvPr/>
        </p:nvSpPr>
        <p:spPr>
          <a:xfrm>
            <a:off x="2362200" y="45720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Hexagon 71"/>
          <p:cNvSpPr/>
          <p:nvPr/>
        </p:nvSpPr>
        <p:spPr>
          <a:xfrm>
            <a:off x="2990850" y="45720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Hexagon 72"/>
          <p:cNvSpPr/>
          <p:nvPr/>
        </p:nvSpPr>
        <p:spPr>
          <a:xfrm>
            <a:off x="3562350" y="46101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Hexagon 73"/>
          <p:cNvSpPr/>
          <p:nvPr/>
        </p:nvSpPr>
        <p:spPr>
          <a:xfrm>
            <a:off x="5276850" y="46101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Hexagon 74"/>
          <p:cNvSpPr/>
          <p:nvPr/>
        </p:nvSpPr>
        <p:spPr>
          <a:xfrm>
            <a:off x="5905500" y="46101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Hexagon 78"/>
          <p:cNvSpPr/>
          <p:nvPr/>
        </p:nvSpPr>
        <p:spPr>
          <a:xfrm>
            <a:off x="4076700" y="51435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Hexagon 79"/>
          <p:cNvSpPr/>
          <p:nvPr/>
        </p:nvSpPr>
        <p:spPr>
          <a:xfrm>
            <a:off x="4629150" y="51435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Hexagon 80"/>
          <p:cNvSpPr/>
          <p:nvPr/>
        </p:nvSpPr>
        <p:spPr>
          <a:xfrm>
            <a:off x="609600" y="51435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2" name="Hexagon 81"/>
          <p:cNvSpPr/>
          <p:nvPr/>
        </p:nvSpPr>
        <p:spPr>
          <a:xfrm>
            <a:off x="1162050" y="51816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Hexagon 82"/>
          <p:cNvSpPr/>
          <p:nvPr/>
        </p:nvSpPr>
        <p:spPr>
          <a:xfrm>
            <a:off x="1714500" y="51435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Hexagon 83"/>
          <p:cNvSpPr/>
          <p:nvPr/>
        </p:nvSpPr>
        <p:spPr>
          <a:xfrm>
            <a:off x="2362200" y="51435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5" name="Hexagon 84"/>
          <p:cNvSpPr/>
          <p:nvPr/>
        </p:nvSpPr>
        <p:spPr>
          <a:xfrm>
            <a:off x="2990850" y="51435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Hexagon 85"/>
          <p:cNvSpPr/>
          <p:nvPr/>
        </p:nvSpPr>
        <p:spPr>
          <a:xfrm>
            <a:off x="3562350" y="51816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Hexagon 86"/>
          <p:cNvSpPr/>
          <p:nvPr/>
        </p:nvSpPr>
        <p:spPr>
          <a:xfrm>
            <a:off x="5276850" y="51816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8" name="Hexagon 87"/>
          <p:cNvSpPr/>
          <p:nvPr/>
        </p:nvSpPr>
        <p:spPr>
          <a:xfrm>
            <a:off x="5905500" y="51816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Hexagon 88"/>
          <p:cNvSpPr/>
          <p:nvPr/>
        </p:nvSpPr>
        <p:spPr>
          <a:xfrm>
            <a:off x="6686550" y="3886200"/>
            <a:ext cx="419100" cy="381000"/>
          </a:xfrm>
          <a:prstGeom prst="hexagon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Right Triangle 89"/>
          <p:cNvSpPr/>
          <p:nvPr/>
        </p:nvSpPr>
        <p:spPr>
          <a:xfrm>
            <a:off x="762000" y="5943600"/>
            <a:ext cx="381000" cy="3810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Right Triangle 90"/>
          <p:cNvSpPr/>
          <p:nvPr/>
        </p:nvSpPr>
        <p:spPr>
          <a:xfrm>
            <a:off x="1295400" y="5943600"/>
            <a:ext cx="381000" cy="3810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" name="Right Triangle 91"/>
          <p:cNvSpPr/>
          <p:nvPr/>
        </p:nvSpPr>
        <p:spPr>
          <a:xfrm>
            <a:off x="1809750" y="5943600"/>
            <a:ext cx="381000" cy="3810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Right Triangle 92"/>
          <p:cNvSpPr/>
          <p:nvPr/>
        </p:nvSpPr>
        <p:spPr>
          <a:xfrm>
            <a:off x="2305050" y="5943600"/>
            <a:ext cx="381000" cy="3810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4" name="Right Triangle 93"/>
          <p:cNvSpPr/>
          <p:nvPr/>
        </p:nvSpPr>
        <p:spPr>
          <a:xfrm>
            <a:off x="2838450" y="5943600"/>
            <a:ext cx="381000" cy="3810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5" name="Right Triangle 94"/>
          <p:cNvSpPr/>
          <p:nvPr/>
        </p:nvSpPr>
        <p:spPr>
          <a:xfrm>
            <a:off x="3352800" y="5943600"/>
            <a:ext cx="381000" cy="3810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Right Triangle 95"/>
          <p:cNvSpPr/>
          <p:nvPr/>
        </p:nvSpPr>
        <p:spPr>
          <a:xfrm>
            <a:off x="3829050" y="5943600"/>
            <a:ext cx="381000" cy="3810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Right Triangle 96"/>
          <p:cNvSpPr/>
          <p:nvPr/>
        </p:nvSpPr>
        <p:spPr>
          <a:xfrm>
            <a:off x="4362450" y="5943600"/>
            <a:ext cx="381000" cy="3810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8" name="Right Triangle 97"/>
          <p:cNvSpPr/>
          <p:nvPr/>
        </p:nvSpPr>
        <p:spPr>
          <a:xfrm>
            <a:off x="4876800" y="5943600"/>
            <a:ext cx="381000" cy="381000"/>
          </a:xfrm>
          <a:prstGeom prst="rt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Pie 98"/>
          <p:cNvSpPr/>
          <p:nvPr/>
        </p:nvSpPr>
        <p:spPr>
          <a:xfrm>
            <a:off x="4038600" y="1905000"/>
            <a:ext cx="438150" cy="381000"/>
          </a:xfrm>
          <a:prstGeom prst="pi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0" name="Pie 99"/>
          <p:cNvSpPr/>
          <p:nvPr/>
        </p:nvSpPr>
        <p:spPr>
          <a:xfrm>
            <a:off x="4629150" y="1905000"/>
            <a:ext cx="438150" cy="381000"/>
          </a:xfrm>
          <a:prstGeom prst="pi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1" name="Pie 100"/>
          <p:cNvSpPr/>
          <p:nvPr/>
        </p:nvSpPr>
        <p:spPr>
          <a:xfrm>
            <a:off x="5162550" y="1905000"/>
            <a:ext cx="438150" cy="381000"/>
          </a:xfrm>
          <a:prstGeom prst="pi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2" name="Pie 101"/>
          <p:cNvSpPr/>
          <p:nvPr/>
        </p:nvSpPr>
        <p:spPr>
          <a:xfrm>
            <a:off x="5791200" y="1905000"/>
            <a:ext cx="438150" cy="381000"/>
          </a:xfrm>
          <a:prstGeom prst="pi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3" name="Pie 102"/>
          <p:cNvSpPr/>
          <p:nvPr/>
        </p:nvSpPr>
        <p:spPr>
          <a:xfrm>
            <a:off x="6343650" y="1905000"/>
            <a:ext cx="438150" cy="381000"/>
          </a:xfrm>
          <a:prstGeom prst="pi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4" name="Pie 103"/>
          <p:cNvSpPr/>
          <p:nvPr/>
        </p:nvSpPr>
        <p:spPr>
          <a:xfrm>
            <a:off x="6934200" y="1905000"/>
            <a:ext cx="438150" cy="381000"/>
          </a:xfrm>
          <a:prstGeom prst="pi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5" name="Pie 104"/>
          <p:cNvSpPr/>
          <p:nvPr/>
        </p:nvSpPr>
        <p:spPr>
          <a:xfrm>
            <a:off x="7467600" y="1905000"/>
            <a:ext cx="438150" cy="381000"/>
          </a:xfrm>
          <a:prstGeom prst="pi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6" name="Pie 105"/>
          <p:cNvSpPr/>
          <p:nvPr/>
        </p:nvSpPr>
        <p:spPr>
          <a:xfrm>
            <a:off x="8096250" y="1905000"/>
            <a:ext cx="438150" cy="381000"/>
          </a:xfrm>
          <a:prstGeom prst="pi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7" name="Pie 106"/>
          <p:cNvSpPr/>
          <p:nvPr/>
        </p:nvSpPr>
        <p:spPr>
          <a:xfrm>
            <a:off x="4038600" y="2438400"/>
            <a:ext cx="438150" cy="381000"/>
          </a:xfrm>
          <a:prstGeom prst="pi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8" name="Pie 107"/>
          <p:cNvSpPr/>
          <p:nvPr/>
        </p:nvSpPr>
        <p:spPr>
          <a:xfrm>
            <a:off x="4629150" y="2438400"/>
            <a:ext cx="438150" cy="381000"/>
          </a:xfrm>
          <a:prstGeom prst="pi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9" name="Pie 108"/>
          <p:cNvSpPr/>
          <p:nvPr/>
        </p:nvSpPr>
        <p:spPr>
          <a:xfrm>
            <a:off x="5162550" y="2438400"/>
            <a:ext cx="438150" cy="381000"/>
          </a:xfrm>
          <a:prstGeom prst="pi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0" name="Pie 109"/>
          <p:cNvSpPr/>
          <p:nvPr/>
        </p:nvSpPr>
        <p:spPr>
          <a:xfrm>
            <a:off x="5791200" y="2438400"/>
            <a:ext cx="438150" cy="381000"/>
          </a:xfrm>
          <a:prstGeom prst="pi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1" name="Frame 110"/>
          <p:cNvSpPr/>
          <p:nvPr/>
        </p:nvSpPr>
        <p:spPr>
          <a:xfrm>
            <a:off x="6229350" y="304800"/>
            <a:ext cx="457200" cy="533400"/>
          </a:xfrm>
          <a:prstGeom prst="fram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2" name="L-Shape 111"/>
          <p:cNvSpPr/>
          <p:nvPr/>
        </p:nvSpPr>
        <p:spPr>
          <a:xfrm>
            <a:off x="7105650" y="304800"/>
            <a:ext cx="361950" cy="533400"/>
          </a:xfrm>
          <a:prstGeom prst="corner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5-Point Star 112"/>
          <p:cNvSpPr/>
          <p:nvPr/>
        </p:nvSpPr>
        <p:spPr>
          <a:xfrm>
            <a:off x="7105650" y="3162300"/>
            <a:ext cx="514350" cy="419100"/>
          </a:xfrm>
          <a:prstGeom prst="star5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4" name="5-Point Star 113"/>
          <p:cNvSpPr/>
          <p:nvPr/>
        </p:nvSpPr>
        <p:spPr>
          <a:xfrm>
            <a:off x="7772400" y="3200400"/>
            <a:ext cx="514350" cy="419100"/>
          </a:xfrm>
          <a:prstGeom prst="star5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ESALQ-USP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Marcio Lambais</dc:creator>
  <cp:lastModifiedBy>Marcio Lambais</cp:lastModifiedBy>
  <cp:revision>8</cp:revision>
  <cp:lastPrinted>2014-09-30T15:11:01Z</cp:lastPrinted>
  <dcterms:created xsi:type="dcterms:W3CDTF">2014-09-30T14:00:34Z</dcterms:created>
  <dcterms:modified xsi:type="dcterms:W3CDTF">2014-09-30T15:11:39Z</dcterms:modified>
</cp:coreProperties>
</file>